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65" r:id="rId3"/>
    <p:sldId id="266" r:id="rId4"/>
    <p:sldId id="262" r:id="rId5"/>
    <p:sldId id="263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3EF00-D623-440C-A7CE-DC18FA441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99894-F2B0-494B-8874-0527015FC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0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393472-30DD-4932-9CC1-A595A4B53CB8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5DF290-1FFD-457F-B075-9A987D8DA8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743200"/>
            <a:ext cx="3999155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DRUG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education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RESPONSIBLE HEALTH BEHAVIORS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To fit in</a:t>
            </a:r>
          </a:p>
          <a:p>
            <a:pPr lvl="1"/>
            <a:r>
              <a:rPr lang="en-US" dirty="0" smtClean="0"/>
              <a:t>To escape or relax</a:t>
            </a:r>
          </a:p>
          <a:p>
            <a:pPr lvl="1"/>
            <a:r>
              <a:rPr lang="en-US" dirty="0" smtClean="0"/>
              <a:t>To relieve boredom</a:t>
            </a:r>
          </a:p>
          <a:p>
            <a:pPr lvl="1"/>
            <a:r>
              <a:rPr lang="en-US" dirty="0" smtClean="0"/>
              <a:t>To seem grown up</a:t>
            </a:r>
          </a:p>
          <a:p>
            <a:pPr lvl="1"/>
            <a:r>
              <a:rPr lang="en-US" dirty="0" smtClean="0"/>
              <a:t>To rebel</a:t>
            </a:r>
          </a:p>
          <a:p>
            <a:pPr lvl="1"/>
            <a:r>
              <a:rPr lang="en-US" dirty="0" smtClean="0"/>
              <a:t>To experiment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DRUGS ARE 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THE SOLUTION!!!!!!!!!!!!!!!!!!!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9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questions do you currently have about substance use and abuse that you would like covered in the unit</a:t>
            </a:r>
          </a:p>
          <a:p>
            <a:r>
              <a:rPr lang="en-US" dirty="0" smtClean="0"/>
              <a:t>What common mistakes do teens make in regards to drug use/abuse?</a:t>
            </a:r>
          </a:p>
          <a:p>
            <a:r>
              <a:rPr lang="en-US" dirty="0" smtClean="0"/>
              <a:t>What drugs do you hear about in your community?</a:t>
            </a:r>
          </a:p>
          <a:p>
            <a:r>
              <a:rPr lang="en-US" dirty="0" smtClean="0"/>
              <a:t>What drugs do you think are widely used by teens in our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3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Introduction: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i="1" dirty="0"/>
              <a:t>Culture</a:t>
            </a:r>
            <a:r>
              <a:rPr lang="en-US" sz="3200" dirty="0"/>
              <a:t>-the </a:t>
            </a:r>
            <a:r>
              <a:rPr lang="en-US" sz="3200" dirty="0" smtClean="0"/>
              <a:t>beliefs and customs </a:t>
            </a:r>
            <a:r>
              <a:rPr lang="en-US" sz="3200" dirty="0"/>
              <a:t>of a particular society, group, place, or time</a:t>
            </a:r>
          </a:p>
          <a:p>
            <a:endParaRPr lang="en-US" sz="2800" dirty="0"/>
          </a:p>
          <a:p>
            <a:r>
              <a:rPr lang="en-US" sz="3600" i="1" dirty="0" smtClean="0"/>
              <a:t>Drug Culture</a:t>
            </a:r>
            <a:r>
              <a:rPr lang="en-US" sz="3600" dirty="0" smtClean="0"/>
              <a:t>-the infusion of drugs by music and mass media across all aspects of society.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50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Classification of Types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Stimulants</a:t>
            </a:r>
          </a:p>
          <a:p>
            <a:r>
              <a:rPr lang="en-US" sz="4000" dirty="0" smtClean="0"/>
              <a:t>Depressants</a:t>
            </a:r>
          </a:p>
          <a:p>
            <a:r>
              <a:rPr lang="en-US" sz="4000" dirty="0" smtClean="0"/>
              <a:t>Narcotics</a:t>
            </a:r>
          </a:p>
          <a:p>
            <a:r>
              <a:rPr lang="en-US" sz="4000" dirty="0" smtClean="0"/>
              <a:t>Hallucinogens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STIMULANTS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Drugs that speed up the central nervous system.</a:t>
            </a:r>
          </a:p>
          <a:p>
            <a:pPr marL="365760" lvl="1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-Cocaine</a:t>
            </a:r>
          </a:p>
          <a:p>
            <a:pPr marL="365760" lvl="1" indent="0">
              <a:buNone/>
            </a:pPr>
            <a:r>
              <a:rPr lang="en-US" sz="4200" dirty="0" smtClean="0"/>
              <a:t>   -Methamphetamine</a:t>
            </a:r>
          </a:p>
          <a:p>
            <a:pPr marL="365760" lvl="1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-Ecstasy</a:t>
            </a:r>
            <a:endParaRPr lang="en-US" sz="42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43085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Drugs that slow down the central nervous system</a:t>
            </a:r>
            <a:r>
              <a:rPr lang="en-US" sz="4000" dirty="0" smtClean="0"/>
              <a:t>.</a:t>
            </a:r>
          </a:p>
          <a:p>
            <a:pPr marL="6858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	-Alcohol</a:t>
            </a:r>
          </a:p>
          <a:p>
            <a:pPr marL="68580" indent="0">
              <a:buNone/>
            </a:pPr>
            <a:r>
              <a:rPr lang="en-US" sz="4000" dirty="0" smtClean="0"/>
              <a:t>	-Heroin</a:t>
            </a:r>
          </a:p>
          <a:p>
            <a:pPr marL="6858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1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Narcotics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Specific drugs that intended to be obtainable only by prescription and are used to relieve pain</a:t>
            </a:r>
            <a:r>
              <a:rPr lang="en-US" sz="4000" dirty="0" smtClean="0"/>
              <a:t>.</a:t>
            </a:r>
          </a:p>
          <a:p>
            <a:pPr marL="6858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-Painkillers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0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Hallucinogens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Drugs that alter moods, thoughts, and sense perceptions including vision, smell, and touch.</a:t>
            </a:r>
          </a:p>
          <a:p>
            <a:pPr marL="68580" indent="0">
              <a:buNone/>
            </a:pPr>
            <a:r>
              <a:rPr lang="en-US" sz="4000" dirty="0" smtClean="0"/>
              <a:t>	-LSD</a:t>
            </a:r>
          </a:p>
          <a:p>
            <a:pPr marL="6858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-PCP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94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193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DRUG education</vt:lpstr>
      <vt:lpstr>INTRODUCTION</vt:lpstr>
      <vt:lpstr> WRITING ASSIGNMENT</vt:lpstr>
      <vt:lpstr>Introduction:</vt:lpstr>
      <vt:lpstr>Classification of Types</vt:lpstr>
      <vt:lpstr>STIMULANTS</vt:lpstr>
      <vt:lpstr>Depressants</vt:lpstr>
      <vt:lpstr>Narcotics</vt:lpstr>
      <vt:lpstr>Hallucinogens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DRUGS</dc:title>
  <dc:creator>Kondus, Suzanne</dc:creator>
  <cp:lastModifiedBy>Musselman, Jeffrey</cp:lastModifiedBy>
  <cp:revision>10</cp:revision>
  <cp:lastPrinted>2013-10-21T17:23:48Z</cp:lastPrinted>
  <dcterms:created xsi:type="dcterms:W3CDTF">2013-10-21T17:09:11Z</dcterms:created>
  <dcterms:modified xsi:type="dcterms:W3CDTF">2013-10-31T11:19:03Z</dcterms:modified>
</cp:coreProperties>
</file>